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82" r:id="rId5"/>
    <p:sldId id="259" r:id="rId6"/>
    <p:sldId id="283" r:id="rId7"/>
    <p:sldId id="260" r:id="rId8"/>
    <p:sldId id="284" r:id="rId9"/>
    <p:sldId id="290" r:id="rId10"/>
    <p:sldId id="29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8B5D6-5B7D-4717-B31B-73612A062763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C86AF-7196-4A45-860D-BABA825CC1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7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305510" y="652771"/>
            <a:ext cx="54813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i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Самигуллина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Чулпан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i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Фердавис</a:t>
            </a:r>
            <a:r>
              <a:rPr kumimoji="0" lang="ru-RU" sz="54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овна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учитель английского языка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МБОУ «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Иске </a:t>
            </a:r>
            <a:r>
              <a:rPr lang="ru-RU" sz="2600" b="1" i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Рязяпская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 СОШ Спасского муниципального района РТ 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051" name="Picture 3" descr="C:\Users\culpan\Desktop\КОНКУРС ВОСПИТАТЬ ЧЕЛОВЕКА\Самигуллина Ч.Ф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6" t="23358" r="13828" b="26967"/>
          <a:stretch/>
        </p:blipFill>
        <p:spPr bwMode="auto">
          <a:xfrm>
            <a:off x="107504" y="404664"/>
            <a:ext cx="309334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740" y="1628800"/>
            <a:ext cx="711880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Мое профессиональное </a:t>
            </a:r>
          </a:p>
          <a:p>
            <a:pPr algn="ctr"/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кредо-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«</a:t>
            </a:r>
            <a:r>
              <a:rPr lang="ru-RU" sz="4400" b="1" dirty="0">
                <a:solidFill>
                  <a:srgbClr val="FF0000"/>
                </a:solidFill>
                <a:latin typeface="Open Sans"/>
              </a:rPr>
              <a:t>Творить, пробовать</a:t>
            </a:r>
            <a:r>
              <a:rPr lang="ru-RU" sz="4400" b="1" dirty="0" smtClean="0">
                <a:solidFill>
                  <a:srgbClr val="FF0000"/>
                </a:solidFill>
                <a:latin typeface="Open Sans"/>
              </a:rPr>
              <a:t>,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Open Sans"/>
              </a:rPr>
              <a:t> </a:t>
            </a:r>
            <a:r>
              <a:rPr lang="ru-RU" sz="4400" b="1" dirty="0">
                <a:solidFill>
                  <a:srgbClr val="FF0000"/>
                </a:solidFill>
                <a:latin typeface="Open Sans"/>
              </a:rPr>
              <a:t>искать, развиваться.</a:t>
            </a:r>
            <a:r>
              <a:rPr lang="ru-RU" sz="4400" b="1" dirty="0" smtClean="0">
                <a:solidFill>
                  <a:srgbClr val="FF0000"/>
                </a:solidFill>
              </a:rPr>
              <a:t>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ДАТА РОЖДЕНИЯ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-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18 марта 1978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ОБРАЗОВАНИЕ  - </a:t>
            </a:r>
            <a:r>
              <a:rPr lang="ru-RU" b="1" i="1" dirty="0" smtClean="0">
                <a:solidFill>
                  <a:srgbClr val="FF0000"/>
                </a:solidFill>
              </a:rPr>
              <a:t>высшее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УЧЕБНОЕ ЗАВЕДЕНИЕ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1)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Елабужский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государственный педагогический институт, 2002г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ФАКУЛЬТЕТ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1)иностранных языков;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2)филологический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КВАЛИФИКАЦИОННАЯ КАТЕГОРИЯ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высшая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ТРУДОВОЙ СТАЖ 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b="1" i="1" dirty="0" smtClean="0">
                <a:solidFill>
                  <a:srgbClr val="FF0000"/>
                </a:solidFill>
              </a:rPr>
              <a:t>с  01.09.1996-27 лет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ПЕДАГОГИЧЕСКИЙ СТАЖ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ru-RU" b="1" i="1" dirty="0" smtClean="0">
                <a:solidFill>
                  <a:srgbClr val="FF0000"/>
                </a:solidFill>
              </a:rPr>
              <a:t>27 лет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СТАЖ РАБОТЫ В МБОУ «Иске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Рязяпская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СОШ»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ru-RU" b="1" i="1" dirty="0" smtClean="0">
                <a:solidFill>
                  <a:srgbClr val="FF0000"/>
                </a:solidFill>
              </a:rPr>
              <a:t>24 года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470648" cy="9875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Достижения </a:t>
            </a:r>
            <a:r>
              <a:rPr lang="ru-RU" b="1" u="sng" dirty="0" err="1" smtClean="0"/>
              <a:t>Самигуллиной</a:t>
            </a:r>
            <a:r>
              <a:rPr lang="ru-RU" b="1" u="sng" dirty="0" smtClean="0"/>
              <a:t> Ч.Ф: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5446958"/>
          </a:xfrm>
        </p:spPr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rgbClr val="26282F"/>
                </a:solidFill>
                <a:latin typeface="Times New Roman"/>
                <a:ea typeface="Times New Roman"/>
              </a:rPr>
              <a:t>Государственная награда </a:t>
            </a:r>
            <a:r>
              <a:rPr lang="ru-RU" sz="2000" b="1" dirty="0">
                <a:solidFill>
                  <a:srgbClr val="26282F"/>
                </a:solidFill>
                <a:latin typeface="Times New Roman"/>
                <a:ea typeface="Times New Roman"/>
              </a:rPr>
              <a:t>Республики Татарстан</a:t>
            </a:r>
            <a:r>
              <a:rPr lang="ru-RU" sz="2000" dirty="0">
                <a:latin typeface="Times New Roman"/>
                <a:ea typeface="Times New Roman"/>
              </a:rPr>
              <a:t>* -</a:t>
            </a:r>
            <a:endParaRPr lang="ru-RU" sz="2000" dirty="0">
              <a:latin typeface="Courier New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000" b="1" u="sng" dirty="0">
                <a:latin typeface="Times New Roman"/>
                <a:ea typeface="Times New Roman"/>
              </a:rPr>
              <a:t>Нагрудный знак «За заслуги в </a:t>
            </a:r>
            <a:r>
              <a:rPr lang="ru-RU" sz="2000" b="1" u="sng" dirty="0" smtClean="0">
                <a:latin typeface="Times New Roman"/>
                <a:ea typeface="Times New Roman"/>
              </a:rPr>
              <a:t>образовании» </a:t>
            </a:r>
            <a:r>
              <a:rPr lang="ru-RU" sz="2000" b="1" dirty="0" smtClean="0">
                <a:latin typeface="Times New Roman"/>
                <a:ea typeface="Times New Roman"/>
              </a:rPr>
              <a:t>(2024г)</a:t>
            </a:r>
          </a:p>
          <a:p>
            <a:pPr marL="0" indent="0">
              <a:spcAft>
                <a:spcPts val="0"/>
              </a:spcAft>
              <a:buNone/>
            </a:pPr>
            <a:endParaRPr lang="ru-RU" sz="2000" b="1" dirty="0" smtClean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-Почетная грамота Министерства Образования и Науки Республики Татарстан, 2016 г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  <a:r>
              <a:rPr lang="ru-RU" sz="2000" b="1" dirty="0">
                <a:latin typeface="Times New Roman"/>
                <a:ea typeface="Times New Roman"/>
              </a:rPr>
              <a:t> </a:t>
            </a:r>
          </a:p>
          <a:p>
            <a:pPr algn="just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-Почетная грамота Главы Спасского муниципального района за значительный вклад в развитие муниципальной системы образования. 2017 г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  <a:r>
              <a:rPr lang="ru-RU" sz="2000" b="1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-Грамота  отдела образования Исполнительного комитета Спасского муниципального района за активную работу в рамках районного методического объединения учителей иностранного языка. Г Болгар, 2019 г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  <a:r>
              <a:rPr lang="ru-RU" sz="2000" b="1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tt-RU" sz="2000" b="1" dirty="0">
                <a:latin typeface="Times New Roman"/>
                <a:ea typeface="Times New Roman"/>
              </a:rPr>
              <a:t>Является получателем грантов “Наш лучший учитель” 2011 г, “Учитель - мастер” 2016 г, “Учитель - мастер” 2018 г</a:t>
            </a:r>
            <a:r>
              <a:rPr lang="tt-RU" sz="2000" b="1" dirty="0" smtClean="0"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sz="2000" b="1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tt-RU" sz="2000" dirty="0">
                <a:latin typeface="Times New Roman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2000" b="1" dirty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effectLst/>
              <a:latin typeface="Courier New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Победитель </a:t>
            </a:r>
            <a:r>
              <a:rPr lang="ru-RU" dirty="0"/>
              <a:t>муниципального этапа республиканского конкурса «Лучший руководитель методического объединения – 2022</a:t>
            </a:r>
            <a:r>
              <a:rPr lang="ru-RU" dirty="0" smtClean="0"/>
              <a:t>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Победитель муниципального этапа республиканского конкурса «Воспитать человека» в номинации «Воспитательные траектории детских общественных организаций, объединений», 2025г</a:t>
            </a:r>
            <a:endParaRPr lang="ru-RU" dirty="0"/>
          </a:p>
        </p:txBody>
      </p:sp>
      <p:pic>
        <p:nvPicPr>
          <p:cNvPr id="1026" name="Picture 2" descr="C:\Users\culpan\Downloads\IMG_29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4472175" y="2505467"/>
            <a:ext cx="4178445" cy="297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01586"/>
            <a:ext cx="3204356" cy="4271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Дипломы различных конкурсов: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324181" cy="249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3638689" cy="246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3180135" cy="225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culpan\Downloads\IMG_29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07666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698" y="597660"/>
            <a:ext cx="2705670" cy="382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2921025" cy="389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476" y="4444331"/>
            <a:ext cx="3121950" cy="234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32856"/>
            <a:ext cx="5208240" cy="3906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culpan\Downloads\IMG-20241119-WA0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76672"/>
            <a:ext cx="4339735" cy="556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98072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Индивидуальный подход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ulpan\Downloads\IMG-20240118-WA003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5517309" cy="37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culpan\Downloads\IMG-20240118-WA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80928"/>
            <a:ext cx="4774837" cy="3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40152" y="620688"/>
            <a:ext cx="2601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Активные методы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обучения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ulpan\Downloads\attachmen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928024" cy="370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ulpan\Downloads\attachment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665"/>
            <a:ext cx="4756476" cy="357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08104" y="548680"/>
            <a:ext cx="30806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Интерактивное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обучение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3" y="4005064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Системно-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деятельностный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подход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_RU_blue_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TS010271171</Template>
  <TotalTime>1220</TotalTime>
  <Words>166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MS_RU_blue_Universal</vt:lpstr>
      <vt:lpstr>Презентация PowerPoint</vt:lpstr>
      <vt:lpstr>Презентация PowerPoint</vt:lpstr>
      <vt:lpstr>Достижения Самигуллиной Ч.Ф: </vt:lpstr>
      <vt:lpstr>Презентация PowerPoint</vt:lpstr>
      <vt:lpstr>Дипломы различных конкурсов: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ПЕДАГОГА  </dc:title>
  <cp:lastModifiedBy>culpan</cp:lastModifiedBy>
  <cp:revision>119</cp:revision>
  <dcterms:modified xsi:type="dcterms:W3CDTF">2025-11-18T13:23:25Z</dcterms:modified>
</cp:coreProperties>
</file>